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9"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varScale="1">
        <p:scale>
          <a:sx n="77" d="100"/>
          <a:sy n="77" d="100"/>
        </p:scale>
        <p:origin x="-850" y="-77"/>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0EA99224-2138-49F0-ACCF-8EA456C5BD6E}"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w="9525"/>
        </p:spPr>
        <p:txBody>
          <a:bodyPr/>
          <a:lstStyle/>
          <a:p>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FF1199D5-A027-4C6F-9301-E523FB24EACC}" type="datetimeFigureOut">
              <a:rPr lang="en-US"/>
              <a:pPr>
                <a:defRPr/>
              </a:pPr>
              <a:t>2/25/2015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6E131270-9824-4CCF-BA9D-7013D865FD2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38E12431-5487-49DA-B1DA-D06A5786E1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4ADD8FB9-DB19-4F4E-A53C-DFBA59E34B7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628734C6-3980-4F20-BCF3-E923159E4B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2BA2C7A7-3D10-4254-8474-2DE61619627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83C6D068-F8C0-4465-86F2-051082BE623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2385C12A-2D3B-4112-9B60-9728DCC0C49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1747197A-9B90-46DB-9055-08E79E033AA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F62D98B1-FCA5-45D3-966F-C4C7AFF7CD0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8C313729-6494-4FE0-A369-74B1E07D29B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DB7FB9F4-2CEB-4442-864F-7A5C6190ECA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78429F09-486A-447B-A057-431FE344DB1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4" r:id="rId1"/>
    <p:sldLayoutId id="2147484010" r:id="rId2"/>
    <p:sldLayoutId id="2147484015" r:id="rId3"/>
    <p:sldLayoutId id="2147484016" r:id="rId4"/>
    <p:sldLayoutId id="2147484017" r:id="rId5"/>
    <p:sldLayoutId id="2147484018" r:id="rId6"/>
    <p:sldLayoutId id="2147484011" r:id="rId7"/>
    <p:sldLayoutId id="2147484019" r:id="rId8"/>
    <p:sldLayoutId id="2147484020" r:id="rId9"/>
    <p:sldLayoutId id="2147484012" r:id="rId10"/>
    <p:sldLayoutId id="2147484013"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cid:image005.jpg@01CF4757.B75399F0" TargetMode="External"/><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cid:image007.jpg@01CF4757.B75399F0" TargetMode="External"/><Relationship Id="rId5" Type="http://schemas.openxmlformats.org/officeDocument/2006/relationships/image" Target="../media/image3.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1</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st</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2014</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U.S.</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 Strain</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4708525"/>
        </p:xfrm>
        <a:graphic>
          <a:graphicData uri="http://schemas.openxmlformats.org/drawingml/2006/table">
            <a:tbl>
              <a:tblPr/>
              <a:tblGrid>
                <a:gridCol w="4448175"/>
                <a:gridCol w="663575"/>
                <a:gridCol w="3795713"/>
              </a:tblGrid>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r>
              <a:tr h="2241549">
                <a:tc>
                  <a:txBody>
                    <a:bodyPr/>
                    <a:lstStyle/>
                    <a:p>
                      <a:r>
                        <a:rPr kumimoji="0" lang="en-US" sz="1400" kern="1200" dirty="0" smtClean="0">
                          <a:solidFill>
                            <a:schemeClr val="tx1"/>
                          </a:solidFill>
                          <a:effectLst/>
                          <a:latin typeface="+mn-lt"/>
                          <a:ea typeface="+mn-ea"/>
                          <a:cs typeface="+mn-cs"/>
                        </a:rPr>
                        <a:t>Employee experienced a sore lower lumbar following extended effort to remove split stud nuts from a legacy case. The legacy case design prevented adequate clearance of the tools used. This, coupled with the snugness of the nuts caused by numerous high temperature tests, resulted in excessive force to remove the nuts.</a:t>
                      </a:r>
                      <a:endParaRPr kumimoji="0" lang="en-GB" sz="11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r>
              <a:tr h="1528762">
                <a:tc rowSpan="2">
                  <a:txBody>
                    <a:bodyPr/>
                    <a:lstStyle/>
                    <a:p>
                      <a:pPr marL="228600" marR="0" lvl="0" indent="-228600" algn="l" defTabSz="914400" rtl="0" eaLnBrk="1" fontAlgn="base" latinLnBrk="0" hangingPunct="1">
                        <a:lnSpc>
                          <a:spcPct val="100000"/>
                        </a:lnSpc>
                        <a:spcBef>
                          <a:spcPct val="0"/>
                        </a:spcBef>
                        <a:spcAft>
                          <a:spcPts val="600"/>
                        </a:spcAft>
                        <a:buClrTx/>
                        <a:buSzTx/>
                        <a:buFont typeface="+mj-lt"/>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Inadequate technical design.  </a:t>
                      </a:r>
                    </a:p>
                    <a:p>
                      <a:pPr marL="228600" marR="0" lvl="0" indent="-2286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r>
                        <a:rPr lang="en-US" sz="1400" dirty="0" smtClean="0"/>
                        <a:t>Replace existing nuts with “super nuts”, procure</a:t>
                      </a:r>
                      <a:r>
                        <a:rPr lang="en-US" sz="1400" baseline="0" dirty="0" smtClean="0"/>
                        <a:t> better fitting wrench</a:t>
                      </a:r>
                      <a:endParaRPr lang="en-US" sz="1400" dirty="0"/>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dirty="0"/>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r>
              <a:tr h="3127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3340"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13341" name="Picture 5" descr="Description: C:\Documents and Settings\ecasey\Local Settings\Temporary Internet Files\Content.Outlook\9DX78MBD\photo (3).JPG"/>
          <p:cNvPicPr>
            <a:picLocks noChangeAspect="1" noChangeArrowheads="1"/>
          </p:cNvPicPr>
          <p:nvPr/>
        </p:nvPicPr>
        <p:blipFill>
          <a:blip r:embed="rId5" r:link="rId6" cstate="print"/>
          <a:srcRect/>
          <a:stretch>
            <a:fillRect/>
          </a:stretch>
        </p:blipFill>
        <p:spPr bwMode="auto">
          <a:xfrm>
            <a:off x="6815138" y="1404938"/>
            <a:ext cx="2149475" cy="1609725"/>
          </a:xfrm>
          <a:prstGeom prst="rect">
            <a:avLst/>
          </a:prstGeom>
          <a:noFill/>
          <a:ln w="9525">
            <a:noFill/>
            <a:miter lim="800000"/>
            <a:headEnd/>
            <a:tailEnd/>
          </a:ln>
        </p:spPr>
      </p:pic>
      <p:pic>
        <p:nvPicPr>
          <p:cNvPr id="13342" name="Picture 6" descr="Description: C:\Documents and Settings\ecasey\Local Settings\Temporary Internet Files\Content.Outlook\9DX78MBD\photo.JPG"/>
          <p:cNvPicPr>
            <a:picLocks noChangeAspect="1" noChangeArrowheads="1"/>
          </p:cNvPicPr>
          <p:nvPr/>
        </p:nvPicPr>
        <p:blipFill>
          <a:blip r:embed="rId7" r:link="rId8" cstate="print"/>
          <a:srcRect/>
          <a:stretch>
            <a:fillRect/>
          </a:stretch>
        </p:blipFill>
        <p:spPr bwMode="auto">
          <a:xfrm>
            <a:off x="4632325" y="1404938"/>
            <a:ext cx="2141538" cy="1609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17379</TotalTime>
  <Words>98</Words>
  <Application>Microsoft Office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Lucida Sans Unicode</vt:lpstr>
      <vt:lpstr>Wingdings 3</vt:lpstr>
      <vt:lpstr>Verdana</vt:lpstr>
      <vt:lpstr>Wingdings 2</vt:lpstr>
      <vt:lpstr>+mj-lt</vt: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479</cp:revision>
  <cp:lastPrinted>2003-11-04T16:53:27Z</cp:lastPrinted>
  <dcterms:created xsi:type="dcterms:W3CDTF">2004-01-23T18:06:09Z</dcterms:created>
  <dcterms:modified xsi:type="dcterms:W3CDTF">2015-02-25T08:35:21Z</dcterms:modified>
</cp:coreProperties>
</file>